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6"/>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0" r:id="rId122"/>
    <p:sldId id="431" r:id="rId123"/>
    <p:sldId id="432" r:id="rId124"/>
    <p:sldId id="279"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ECED"/>
    <a:srgbClr val="944585"/>
    <a:srgbClr val="FF00CD"/>
    <a:srgbClr val="00CC7A"/>
    <a:srgbClr val="B2FF00"/>
    <a:srgbClr val="FF0000"/>
    <a:srgbClr val="001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calculated the new networks based on the Seeds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690473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a:t>
            </a:r>
            <a:r>
              <a:rPr lang="en-US"/>
              <a:t>(Comparison)</a:t>
            </a:r>
            <a:endParaRPr lang="en-US" dirty="0"/>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09725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3189</TotalTime>
  <Words>3937</Words>
  <Application>Microsoft Office PowerPoint</Application>
  <PresentationFormat>Widescreen</PresentationFormat>
  <Paragraphs>967</Paragraphs>
  <Slides>124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124</vt:i4>
      </vt:variant>
    </vt:vector>
  </HeadingPairs>
  <TitlesOfParts>
    <vt:vector size="130"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PowerPoint Presentation</vt:lpstr>
      <vt:lpstr>New approach for Question 2(building the networks)</vt:lpstr>
      <vt:lpstr>New approach for Question 2 (Comparison)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257</cp:revision>
  <dcterms:created xsi:type="dcterms:W3CDTF">2020-04-21T09:35:12Z</dcterms:created>
  <dcterms:modified xsi:type="dcterms:W3CDTF">2020-06-06T14:44:55Z</dcterms:modified>
</cp:coreProperties>
</file>